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7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1392" y="11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375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605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8539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032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854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4098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7678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0122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6530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401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533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55085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927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36658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464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2772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397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832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5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6171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309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3179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58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E9F00-A38D-4E94-A953-CF6194C6C10E}" type="datetimeFigureOut">
              <a:rPr lang="es-ES" smtClean="0"/>
              <a:t>01/05/2016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A955D-9D52-40E6-9296-085F0EEFCC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61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atureofcode.com/book/chapter-4-particle-system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s.khanacademy.org/computing/computer-programming/programming-natural-simulations/programming-particle-systems/a/intro-to-particle-systems" TargetMode="External"/><Relationship Id="rId5" Type="http://schemas.openxmlformats.org/officeDocument/2006/relationships/hyperlink" Target="http://buildnewgames.com/particle-systems/" TargetMode="External"/><Relationship Id="rId4" Type="http://schemas.openxmlformats.org/officeDocument/2006/relationships/hyperlink" Target="http://lazyfoo.net/SDL_tutorials/lesson28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WjwBPuL27I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u="sng" dirty="0" err="1" smtClean="0">
                <a:solidFill>
                  <a:schemeClr val="bg1"/>
                </a:solidFill>
              </a:rPr>
              <a:t>Particles</a:t>
            </a:r>
            <a:r>
              <a:rPr lang="es-ES" u="sng" dirty="0" smtClean="0">
                <a:solidFill>
                  <a:schemeClr val="bg1"/>
                </a:solidFill>
              </a:rPr>
              <a:t> </a:t>
            </a:r>
            <a:r>
              <a:rPr lang="es-ES" u="sng" dirty="0" err="1" smtClean="0">
                <a:solidFill>
                  <a:schemeClr val="bg1"/>
                </a:solidFill>
              </a:rPr>
              <a:t>System</a:t>
            </a:r>
            <a:endParaRPr lang="es-ES" u="sng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79031" y="4356100"/>
            <a:ext cx="9144000" cy="1655762"/>
          </a:xfrm>
        </p:spPr>
        <p:txBody>
          <a:bodyPr/>
          <a:lstStyle/>
          <a:p>
            <a:endParaRPr lang="es-ES" dirty="0" smtClean="0"/>
          </a:p>
          <a:p>
            <a:r>
              <a:rPr lang="es-ES" dirty="0" smtClean="0"/>
              <a:t>					</a:t>
            </a:r>
            <a:r>
              <a:rPr lang="es-ES" dirty="0" smtClean="0">
                <a:solidFill>
                  <a:schemeClr val="bg1"/>
                </a:solidFill>
              </a:rPr>
              <a:t>Josep Casanovas Vidal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				      Iván Pérez Latorre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028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6652" y="0"/>
            <a:ext cx="15488654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91921"/>
            <a:ext cx="9144000" cy="1171658"/>
          </a:xfrm>
        </p:spPr>
        <p:txBody>
          <a:bodyPr>
            <a:normAutofit/>
          </a:bodyPr>
          <a:lstStyle/>
          <a:p>
            <a:pPr algn="just"/>
            <a:r>
              <a:rPr lang="es-ES" sz="2800" u="sng" dirty="0" smtClean="0">
                <a:solidFill>
                  <a:schemeClr val="bg1"/>
                </a:solidFill>
              </a:rPr>
              <a:t>TODO 4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524000" y="1554916"/>
            <a:ext cx="93003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If </a:t>
            </a:r>
            <a:r>
              <a:rPr lang="en-US" sz="3600" dirty="0">
                <a:solidFill>
                  <a:schemeClr val="bg1"/>
                </a:solidFill>
              </a:rPr>
              <a:t>timer is bigger than the life of the particle OR particle isn't alive, then return </a:t>
            </a:r>
            <a:r>
              <a:rPr lang="en-US" sz="3600" dirty="0" smtClean="0">
                <a:solidFill>
                  <a:schemeClr val="bg1"/>
                </a:solidFill>
              </a:rPr>
              <a:t>false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Use </a:t>
            </a:r>
            <a:r>
              <a:rPr lang="en-US" sz="3600" dirty="0" err="1" smtClean="0">
                <a:solidFill>
                  <a:schemeClr val="bg1"/>
                </a:solidFill>
              </a:rPr>
              <a:t>timer.read</a:t>
            </a:r>
            <a:r>
              <a:rPr lang="en-US" sz="3600" dirty="0" smtClean="0">
                <a:solidFill>
                  <a:schemeClr val="bg1"/>
                </a:solidFill>
              </a:rPr>
              <a:t>()  to compare the time with the life of the particle</a:t>
            </a:r>
          </a:p>
        </p:txBody>
      </p:sp>
    </p:spTree>
    <p:extLst>
      <p:ext uri="{BB962C8B-B14F-4D97-AF65-F5344CB8AC3E}">
        <p14:creationId xmlns:p14="http://schemas.microsoft.com/office/powerpoint/2010/main" val="199889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2926" y="0"/>
            <a:ext cx="16595557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91921"/>
            <a:ext cx="9144000" cy="1171658"/>
          </a:xfrm>
        </p:spPr>
        <p:txBody>
          <a:bodyPr>
            <a:normAutofit/>
          </a:bodyPr>
          <a:lstStyle/>
          <a:p>
            <a:pPr algn="just"/>
            <a:r>
              <a:rPr lang="es-ES" sz="2800" u="sng" dirty="0" smtClean="0">
                <a:solidFill>
                  <a:schemeClr val="bg1"/>
                </a:solidFill>
              </a:rPr>
              <a:t>TODO 5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524000" y="1554916"/>
            <a:ext cx="93003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Get the animation frame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 smtClean="0">
                <a:solidFill>
                  <a:schemeClr val="bg1"/>
                </a:solidFill>
              </a:rPr>
              <a:t>Blit</a:t>
            </a:r>
            <a:r>
              <a:rPr lang="en-US" sz="3600" dirty="0" smtClean="0">
                <a:solidFill>
                  <a:schemeClr val="bg1"/>
                </a:solidFill>
              </a:rPr>
              <a:t> the image of the particle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Create a Particle* and call the </a:t>
            </a:r>
            <a:r>
              <a:rPr lang="en-US" sz="3600" dirty="0" err="1" smtClean="0">
                <a:solidFill>
                  <a:schemeClr val="bg1"/>
                </a:solidFill>
              </a:rPr>
              <a:t>addParticle</a:t>
            </a:r>
            <a:r>
              <a:rPr lang="en-US" sz="3600" dirty="0" smtClean="0">
                <a:solidFill>
                  <a:schemeClr val="bg1"/>
                </a:solidFill>
              </a:rPr>
              <a:t> method and fill the method with </a:t>
            </a:r>
            <a:r>
              <a:rPr lang="en-US" sz="3600" dirty="0" err="1" smtClean="0">
                <a:solidFill>
                  <a:schemeClr val="bg1"/>
                </a:solidFill>
              </a:rPr>
              <a:t>particleEmited</a:t>
            </a:r>
            <a:endParaRPr lang="en-US" sz="36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Set his speed with the </a:t>
            </a:r>
            <a:r>
              <a:rPr lang="en-US" sz="3600" dirty="0" err="1" smtClean="0">
                <a:solidFill>
                  <a:schemeClr val="bg1"/>
                </a:solidFill>
              </a:rPr>
              <a:t>setSpeed</a:t>
            </a:r>
            <a:r>
              <a:rPr lang="en-US" sz="3600" dirty="0" smtClean="0">
                <a:solidFill>
                  <a:schemeClr val="bg1"/>
                </a:solidFill>
              </a:rPr>
              <a:t> method.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37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2926" y="0"/>
            <a:ext cx="16595557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91921"/>
            <a:ext cx="9144000" cy="1171658"/>
          </a:xfrm>
        </p:spPr>
        <p:txBody>
          <a:bodyPr>
            <a:normAutofit/>
          </a:bodyPr>
          <a:lstStyle/>
          <a:p>
            <a:pPr algn="just"/>
            <a:r>
              <a:rPr lang="es-ES" sz="2800" u="sng" dirty="0" smtClean="0">
                <a:solidFill>
                  <a:schemeClr val="bg1"/>
                </a:solidFill>
              </a:rPr>
              <a:t>TODO 6 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524000" y="1554916"/>
            <a:ext cx="930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Uncomment  and you can see the result 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33" y="2251992"/>
            <a:ext cx="5972724" cy="34825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143" y="3023929"/>
            <a:ext cx="5987857" cy="34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0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2926" y="0"/>
            <a:ext cx="16595557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91921"/>
            <a:ext cx="9144000" cy="1171658"/>
          </a:xfrm>
        </p:spPr>
        <p:txBody>
          <a:bodyPr>
            <a:normAutofit/>
          </a:bodyPr>
          <a:lstStyle/>
          <a:p>
            <a:pPr algn="just"/>
            <a:r>
              <a:rPr lang="es-ES" sz="2800" u="sng" dirty="0" smtClean="0">
                <a:solidFill>
                  <a:schemeClr val="bg1"/>
                </a:solidFill>
              </a:rPr>
              <a:t>TODO 7 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524000" y="1554916"/>
            <a:ext cx="9300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Uncomment  and try to change values in particles.xml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7" y="2755245"/>
            <a:ext cx="6793082" cy="38031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44" y="2867957"/>
            <a:ext cx="6580982" cy="387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4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2926" y="0"/>
            <a:ext cx="16595557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91921"/>
            <a:ext cx="9144000" cy="1171658"/>
          </a:xfrm>
        </p:spPr>
        <p:txBody>
          <a:bodyPr>
            <a:normAutofit/>
          </a:bodyPr>
          <a:lstStyle/>
          <a:p>
            <a:pPr algn="just"/>
            <a:r>
              <a:rPr lang="es-ES" sz="2800" u="sng" dirty="0" err="1" smtClean="0">
                <a:solidFill>
                  <a:schemeClr val="bg1"/>
                </a:solidFill>
              </a:rPr>
              <a:t>What</a:t>
            </a:r>
            <a:r>
              <a:rPr lang="es-ES" sz="2800" u="sng" dirty="0" smtClean="0">
                <a:solidFill>
                  <a:schemeClr val="bg1"/>
                </a:solidFill>
              </a:rPr>
              <a:t> can be </a:t>
            </a:r>
            <a:r>
              <a:rPr lang="es-ES" sz="2800" u="sng" dirty="0" err="1" smtClean="0">
                <a:solidFill>
                  <a:schemeClr val="bg1"/>
                </a:solidFill>
              </a:rPr>
              <a:t>improved</a:t>
            </a:r>
            <a:r>
              <a:rPr lang="es-ES" sz="2800" u="sng" dirty="0" smtClean="0">
                <a:solidFill>
                  <a:schemeClr val="bg1"/>
                </a:solidFill>
              </a:rPr>
              <a:t>?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588168" y="1628274"/>
            <a:ext cx="92361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 smtClean="0">
                <a:solidFill>
                  <a:schemeClr val="bg1"/>
                </a:solidFill>
              </a:rPr>
              <a:t>System</a:t>
            </a:r>
            <a:r>
              <a:rPr lang="es-ES" sz="2800" dirty="0" smtClean="0">
                <a:solidFill>
                  <a:schemeClr val="bg1"/>
                </a:solidFill>
              </a:rPr>
              <a:t> of </a:t>
            </a:r>
            <a:r>
              <a:rPr lang="es-ES" sz="2800" dirty="0" err="1" smtClean="0">
                <a:solidFill>
                  <a:schemeClr val="bg1"/>
                </a:solidFill>
              </a:rPr>
              <a:t>colliders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for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particles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chemeClr val="bg1"/>
                </a:solidFill>
              </a:rPr>
              <a:t>More </a:t>
            </a:r>
            <a:r>
              <a:rPr lang="es-ES" sz="2800" dirty="0" err="1" smtClean="0">
                <a:solidFill>
                  <a:schemeClr val="bg1"/>
                </a:solidFill>
              </a:rPr>
              <a:t>predefined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emisors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like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Fire</a:t>
            </a:r>
            <a:r>
              <a:rPr lang="es-ES" sz="2800" dirty="0" smtClean="0">
                <a:solidFill>
                  <a:schemeClr val="bg1"/>
                </a:solidFill>
              </a:rPr>
              <a:t> emisor </a:t>
            </a:r>
            <a:r>
              <a:rPr lang="es-ES" sz="2800" dirty="0" err="1" smtClean="0">
                <a:solidFill>
                  <a:schemeClr val="bg1"/>
                </a:solidFill>
              </a:rPr>
              <a:t>or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Burst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 smtClean="0">
                <a:solidFill>
                  <a:schemeClr val="bg1"/>
                </a:solidFill>
              </a:rPr>
              <a:t>Change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the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alpha</a:t>
            </a:r>
            <a:r>
              <a:rPr lang="es-ES" sz="2800" dirty="0" smtClean="0">
                <a:solidFill>
                  <a:schemeClr val="bg1"/>
                </a:solidFill>
              </a:rPr>
              <a:t> of </a:t>
            </a:r>
            <a:r>
              <a:rPr lang="es-ES" sz="2800" dirty="0" err="1" smtClean="0">
                <a:solidFill>
                  <a:schemeClr val="bg1"/>
                </a:solidFill>
              </a:rPr>
              <a:t>the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texture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with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the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life</a:t>
            </a:r>
            <a:r>
              <a:rPr lang="es-ES" sz="2800" dirty="0" smtClean="0">
                <a:solidFill>
                  <a:schemeClr val="bg1"/>
                </a:solidFill>
              </a:rPr>
              <a:t> time of </a:t>
            </a:r>
            <a:r>
              <a:rPr lang="es-ES" sz="2800" dirty="0" err="1" smtClean="0">
                <a:solidFill>
                  <a:schemeClr val="bg1"/>
                </a:solidFill>
              </a:rPr>
              <a:t>the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particles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Make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particles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with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gravity</a:t>
            </a:r>
            <a:endParaRPr lang="es-E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 smtClean="0">
                <a:solidFill>
                  <a:schemeClr val="bg1"/>
                </a:solidFill>
              </a:rPr>
              <a:t>Everything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else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you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could</a:t>
            </a:r>
            <a:r>
              <a:rPr lang="es-ES" sz="2800" dirty="0" smtClean="0">
                <a:solidFill>
                  <a:schemeClr val="bg1"/>
                </a:solidFill>
              </a:rPr>
              <a:t> imagine!!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05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1100" y="0"/>
            <a:ext cx="159131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48132" y="187911"/>
            <a:ext cx="9144000" cy="1171658"/>
          </a:xfrm>
        </p:spPr>
        <p:txBody>
          <a:bodyPr>
            <a:normAutofit/>
          </a:bodyPr>
          <a:lstStyle/>
          <a:p>
            <a:pPr algn="just"/>
            <a:r>
              <a:rPr lang="es-ES" sz="2800" u="sng" dirty="0" err="1" smtClean="0">
                <a:solidFill>
                  <a:schemeClr val="bg1"/>
                </a:solidFill>
              </a:rPr>
              <a:t>Useful</a:t>
            </a:r>
            <a:r>
              <a:rPr lang="es-ES" sz="2800" u="sng" dirty="0" smtClean="0">
                <a:solidFill>
                  <a:schemeClr val="bg1"/>
                </a:solidFill>
              </a:rPr>
              <a:t> </a:t>
            </a:r>
            <a:r>
              <a:rPr lang="es-ES" sz="2800" u="sng" dirty="0" err="1" smtClean="0">
                <a:solidFill>
                  <a:schemeClr val="bg1"/>
                </a:solidFill>
              </a:rPr>
              <a:t>resources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155992" y="1034716"/>
            <a:ext cx="92361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800" dirty="0" smtClean="0">
              <a:solidFill>
                <a:schemeClr val="bg1"/>
              </a:solidFill>
              <a:hlinkClick r:id="rId3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chemeClr val="bg1"/>
                </a:solidFill>
                <a:hlinkClick r:id="rId3"/>
              </a:rPr>
              <a:t>http://natureofcode.com/book/chapter-4-particle-systems/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chemeClr val="bg1"/>
                </a:solidFill>
                <a:hlinkClick r:id="rId4"/>
              </a:rPr>
              <a:t>http://lazyfoo.net/SDL_tutorials/lesson28/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chemeClr val="bg1"/>
                </a:solidFill>
                <a:hlinkClick r:id="rId5"/>
              </a:rPr>
              <a:t>http://buildnewgames.com/particle-systems/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chemeClr val="bg1"/>
                </a:solidFill>
                <a:hlinkClick r:id="rId6"/>
              </a:rPr>
              <a:t>https://es.khanacademy.org/computing/computer-programming/programming-natural-simulations/programming-particle-systems/a/intro-to-particle-systems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66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1100" y="0"/>
            <a:ext cx="159131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49700" y="2843171"/>
            <a:ext cx="9144000" cy="1171658"/>
          </a:xfrm>
        </p:spPr>
        <p:txBody>
          <a:bodyPr>
            <a:normAutofit/>
          </a:bodyPr>
          <a:lstStyle/>
          <a:p>
            <a:pPr algn="just"/>
            <a:r>
              <a:rPr lang="es-ES" dirty="0" err="1" smtClean="0">
                <a:solidFill>
                  <a:schemeClr val="bg1"/>
                </a:solidFill>
              </a:rPr>
              <a:t>Thank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You</a:t>
            </a:r>
            <a:r>
              <a:rPr lang="es-ES" dirty="0" smtClean="0">
                <a:solidFill>
                  <a:schemeClr val="bg1"/>
                </a:solidFill>
              </a:rPr>
              <a:t>!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36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5900" y="0"/>
            <a:ext cx="16217901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91921"/>
            <a:ext cx="9144000" cy="1171658"/>
          </a:xfrm>
        </p:spPr>
        <p:txBody>
          <a:bodyPr>
            <a:normAutofit/>
          </a:bodyPr>
          <a:lstStyle/>
          <a:p>
            <a:pPr algn="just"/>
            <a:r>
              <a:rPr lang="es-ES" sz="2800" u="sng" dirty="0" err="1" smtClean="0">
                <a:solidFill>
                  <a:schemeClr val="bg1"/>
                </a:solidFill>
              </a:rPr>
              <a:t>What</a:t>
            </a:r>
            <a:r>
              <a:rPr lang="es-ES" sz="2800" u="sng" dirty="0" smtClean="0">
                <a:solidFill>
                  <a:schemeClr val="bg1"/>
                </a:solidFill>
              </a:rPr>
              <a:t> </a:t>
            </a:r>
            <a:r>
              <a:rPr lang="es-ES" sz="2800" u="sng" dirty="0" err="1" smtClean="0">
                <a:solidFill>
                  <a:schemeClr val="bg1"/>
                </a:solidFill>
              </a:rPr>
              <a:t>is</a:t>
            </a:r>
            <a:r>
              <a:rPr lang="es-ES" sz="2800" u="sng" dirty="0" smtClean="0">
                <a:solidFill>
                  <a:schemeClr val="bg1"/>
                </a:solidFill>
              </a:rPr>
              <a:t> a </a:t>
            </a:r>
            <a:r>
              <a:rPr lang="es-ES" sz="2800" u="sng" dirty="0" err="1" smtClean="0">
                <a:solidFill>
                  <a:schemeClr val="bg1"/>
                </a:solidFill>
              </a:rPr>
              <a:t>particle</a:t>
            </a:r>
            <a:r>
              <a:rPr lang="es-ES" sz="2800" u="sng" dirty="0" smtClean="0">
                <a:solidFill>
                  <a:schemeClr val="bg1"/>
                </a:solidFill>
              </a:rPr>
              <a:t>?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283910"/>
            <a:ext cx="9144000" cy="1655762"/>
          </a:xfrm>
        </p:spPr>
        <p:txBody>
          <a:bodyPr/>
          <a:lstStyle/>
          <a:p>
            <a:endParaRPr lang="es-ES" dirty="0" smtClean="0"/>
          </a:p>
          <a:p>
            <a:r>
              <a:rPr lang="es-ES" dirty="0" smtClean="0"/>
              <a:t>				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524000" y="1555500"/>
            <a:ext cx="101706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Particles </a:t>
            </a:r>
            <a:r>
              <a:rPr lang="en-US" sz="2800" dirty="0">
                <a:solidFill>
                  <a:schemeClr val="bg1"/>
                </a:solidFill>
              </a:rPr>
              <a:t>are graphic resources that have certain properties which are defined within a </a:t>
            </a:r>
            <a:r>
              <a:rPr lang="en-US" sz="2800" i="1" dirty="0">
                <a:solidFill>
                  <a:schemeClr val="bg1"/>
                </a:solidFill>
              </a:rPr>
              <a:t>particle </a:t>
            </a:r>
            <a:r>
              <a:rPr lang="en-US" sz="2800" i="1" dirty="0" smtClean="0">
                <a:solidFill>
                  <a:schemeClr val="bg1"/>
                </a:solidFill>
              </a:rPr>
              <a:t>system.</a:t>
            </a:r>
          </a:p>
          <a:p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524000" y="2799111"/>
            <a:ext cx="5662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…then what is a particle system?</a:t>
            </a:r>
            <a:endParaRPr lang="en-US" sz="2800" i="1" dirty="0" smtClean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524000" y="3834063"/>
            <a:ext cx="101706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85000"/>
                  </a:schemeClr>
                </a:solidFill>
              </a:rPr>
              <a:t>“A particle system is a collection of many </a:t>
            </a:r>
            <a:r>
              <a:rPr lang="en-US" sz="2400" i="1" dirty="0" err="1">
                <a:solidFill>
                  <a:schemeClr val="bg1">
                    <a:lumMod val="85000"/>
                  </a:schemeClr>
                </a:solidFill>
              </a:rPr>
              <a:t>many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</a:rPr>
              <a:t> minute particles that together represent a fuzzy object. Over a period of time, particles are generated into a system, move and change from within the system, and die from the system</a:t>
            </a:r>
            <a:r>
              <a:rPr lang="en-US" sz="2400" i="1" dirty="0" smtClean="0">
                <a:solidFill>
                  <a:schemeClr val="bg1">
                    <a:lumMod val="85000"/>
                  </a:schemeClr>
                </a:solidFill>
              </a:rPr>
              <a:t>.”</a:t>
            </a:r>
          </a:p>
          <a:p>
            <a:r>
              <a:rPr lang="en-US" sz="2400" i="1" dirty="0" smtClean="0">
                <a:solidFill>
                  <a:schemeClr val="bg1">
                    <a:lumMod val="85000"/>
                  </a:schemeClr>
                </a:solidFill>
              </a:rPr>
              <a:t>—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</a:rPr>
              <a:t>William Reeves, "Particle Systems—A Technique for Modeling a Class of Fuzzy Objects," 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ACM Transactions on Graphics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</a:rPr>
              <a:t> 2:2 (April 1983), 92</a:t>
            </a:r>
            <a:r>
              <a:rPr lang="en-US" sz="2400" i="1" dirty="0">
                <a:solidFill>
                  <a:schemeClr val="bg1"/>
                </a:solidFill>
              </a:rPr>
              <a:t>.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67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91921"/>
            <a:ext cx="9144000" cy="1171658"/>
          </a:xfrm>
        </p:spPr>
        <p:txBody>
          <a:bodyPr>
            <a:normAutofit/>
          </a:bodyPr>
          <a:lstStyle/>
          <a:p>
            <a:pPr algn="just"/>
            <a:r>
              <a:rPr lang="es-ES" sz="2800" u="sng" dirty="0" err="1" smtClean="0">
                <a:solidFill>
                  <a:schemeClr val="bg1"/>
                </a:solidFill>
              </a:rPr>
              <a:t>Example</a:t>
            </a:r>
            <a:r>
              <a:rPr lang="es-ES" sz="2800" u="sng" dirty="0" smtClean="0">
                <a:solidFill>
                  <a:schemeClr val="bg1"/>
                </a:solidFill>
              </a:rPr>
              <a:t> of </a:t>
            </a:r>
            <a:r>
              <a:rPr lang="es-ES" sz="2800" u="sng" dirty="0" err="1" smtClean="0">
                <a:solidFill>
                  <a:schemeClr val="bg1"/>
                </a:solidFill>
              </a:rPr>
              <a:t>particle</a:t>
            </a:r>
            <a:r>
              <a:rPr lang="es-ES" sz="2800" u="sng" dirty="0" err="1">
                <a:solidFill>
                  <a:schemeClr val="bg1"/>
                </a:solidFill>
              </a:rPr>
              <a:t>s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283910"/>
            <a:ext cx="9144000" cy="1655762"/>
          </a:xfrm>
        </p:spPr>
        <p:txBody>
          <a:bodyPr/>
          <a:lstStyle/>
          <a:p>
            <a:endParaRPr lang="es-ES" dirty="0" smtClean="0"/>
          </a:p>
          <a:p>
            <a:r>
              <a:rPr lang="es-ES" dirty="0" smtClean="0"/>
              <a:t>				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524000" y="1572125"/>
            <a:ext cx="2751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bg1">
                    <a:lumMod val="85000"/>
                  </a:schemeClr>
                </a:solidFill>
              </a:rPr>
              <a:t>Diablo II</a:t>
            </a:r>
            <a:endParaRPr lang="es-E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189495" y="1572125"/>
            <a:ext cx="2751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solidFill>
                  <a:schemeClr val="bg1">
                    <a:lumMod val="85000"/>
                  </a:schemeClr>
                </a:solidFill>
              </a:rPr>
              <a:t>Starcraft</a:t>
            </a:r>
            <a:endParaRPr lang="es-E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42336"/>
            <a:ext cx="4113771" cy="271178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419" y="2242336"/>
            <a:ext cx="5462934" cy="271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1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91921"/>
            <a:ext cx="9144000" cy="1171658"/>
          </a:xfrm>
        </p:spPr>
        <p:txBody>
          <a:bodyPr>
            <a:normAutofit/>
          </a:bodyPr>
          <a:lstStyle/>
          <a:p>
            <a:pPr algn="just"/>
            <a:r>
              <a:rPr lang="es-ES" sz="2800" u="sng" dirty="0" smtClean="0">
                <a:solidFill>
                  <a:schemeClr val="bg1"/>
                </a:solidFill>
              </a:rPr>
              <a:t>More </a:t>
            </a:r>
            <a:r>
              <a:rPr lang="es-ES" sz="2800" u="sng" dirty="0" err="1" smtClean="0">
                <a:solidFill>
                  <a:schemeClr val="bg1"/>
                </a:solidFill>
              </a:rPr>
              <a:t>examples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524000" y="2542674"/>
            <a:ext cx="8622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>
                  <a:lumMod val="85000"/>
                </a:schemeClr>
              </a:solidFill>
              <a:hlinkClick r:id="rId3"/>
            </a:endParaRPr>
          </a:p>
          <a:p>
            <a:endParaRPr lang="es-ES" dirty="0" smtClean="0">
              <a:hlinkClick r:id="rId3"/>
            </a:endParaRPr>
          </a:p>
          <a:p>
            <a:r>
              <a:rPr lang="es-ES" dirty="0" smtClean="0">
                <a:hlinkClick r:id="rId3"/>
              </a:rPr>
              <a:t>https://www.youtube.com/watch?v=5WjwBPuL27I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1588169" y="2269746"/>
            <a:ext cx="669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>
                    <a:lumMod val="85000"/>
                  </a:schemeClr>
                </a:solidFill>
              </a:rPr>
              <a:t>Unreal</a:t>
            </a:r>
            <a:r>
              <a:rPr lang="es-E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bg1">
                    <a:lumMod val="85000"/>
                  </a:schemeClr>
                </a:solidFill>
              </a:rPr>
              <a:t>Engine</a:t>
            </a:r>
            <a:r>
              <a:rPr lang="es-ES" dirty="0" smtClean="0">
                <a:solidFill>
                  <a:schemeClr val="bg1">
                    <a:lumMod val="85000"/>
                  </a:schemeClr>
                </a:solidFill>
              </a:rPr>
              <a:t> 4 | </a:t>
            </a:r>
            <a:r>
              <a:rPr lang="es-ES" dirty="0" err="1" smtClean="0">
                <a:solidFill>
                  <a:schemeClr val="bg1">
                    <a:lumMod val="85000"/>
                  </a:schemeClr>
                </a:solidFill>
              </a:rPr>
              <a:t>Particles</a:t>
            </a:r>
            <a:r>
              <a:rPr lang="es-E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bg1">
                    <a:lumMod val="85000"/>
                  </a:schemeClr>
                </a:solidFill>
              </a:rPr>
              <a:t>Showcase</a:t>
            </a:r>
            <a:endParaRPr lang="es-E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84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91921"/>
            <a:ext cx="9144000" cy="1171658"/>
          </a:xfrm>
        </p:spPr>
        <p:txBody>
          <a:bodyPr>
            <a:normAutofit/>
          </a:bodyPr>
          <a:lstStyle/>
          <a:p>
            <a:pPr algn="just"/>
            <a:r>
              <a:rPr lang="es-ES" sz="2800" u="sng" dirty="0" err="1" smtClean="0">
                <a:solidFill>
                  <a:schemeClr val="bg1"/>
                </a:solidFill>
              </a:rPr>
              <a:t>Code</a:t>
            </a:r>
            <a:r>
              <a:rPr lang="es-ES" sz="2800" u="sng" dirty="0" smtClean="0">
                <a:solidFill>
                  <a:schemeClr val="bg1"/>
                </a:solidFill>
              </a:rPr>
              <a:t> </a:t>
            </a:r>
            <a:r>
              <a:rPr lang="es-ES" sz="2800" u="sng" dirty="0" err="1" smtClean="0">
                <a:solidFill>
                  <a:schemeClr val="bg1"/>
                </a:solidFill>
              </a:rPr>
              <a:t>Structure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0" y="1515393"/>
            <a:ext cx="10658395" cy="519191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2" y="1475288"/>
            <a:ext cx="10724147" cy="527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91921"/>
            <a:ext cx="9144000" cy="1171658"/>
          </a:xfrm>
        </p:spPr>
        <p:txBody>
          <a:bodyPr>
            <a:normAutofit/>
          </a:bodyPr>
          <a:lstStyle/>
          <a:p>
            <a:pPr algn="just"/>
            <a:r>
              <a:rPr lang="es-ES" sz="2800" u="sng" dirty="0" smtClean="0">
                <a:solidFill>
                  <a:schemeClr val="bg1"/>
                </a:solidFill>
              </a:rPr>
              <a:t>TODO 1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524000" y="1688123"/>
            <a:ext cx="93003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Create </a:t>
            </a:r>
            <a:r>
              <a:rPr lang="en-US" sz="3200" dirty="0">
                <a:solidFill>
                  <a:schemeClr val="bg1"/>
                </a:solidFill>
              </a:rPr>
              <a:t>two list, one with particles and another one with </a:t>
            </a:r>
            <a:r>
              <a:rPr lang="en-US" sz="3200" dirty="0" err="1">
                <a:solidFill>
                  <a:schemeClr val="bg1"/>
                </a:solidFill>
              </a:rPr>
              <a:t>emisors</a:t>
            </a:r>
            <a:r>
              <a:rPr lang="en-US" sz="3200" dirty="0">
                <a:solidFill>
                  <a:schemeClr val="bg1"/>
                </a:solidFill>
              </a:rPr>
              <a:t>. </a:t>
            </a:r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!!!! Call </a:t>
            </a:r>
            <a:r>
              <a:rPr lang="en-US" sz="3200" dirty="0">
                <a:solidFill>
                  <a:schemeClr val="bg1"/>
                </a:solidFill>
              </a:rPr>
              <a:t>the particle list "</a:t>
            </a:r>
            <a:r>
              <a:rPr lang="en-US" sz="3200" dirty="0" err="1">
                <a:solidFill>
                  <a:schemeClr val="bg1"/>
                </a:solidFill>
              </a:rPr>
              <a:t>particleList</a:t>
            </a:r>
            <a:r>
              <a:rPr lang="en-US" sz="3200" dirty="0">
                <a:solidFill>
                  <a:schemeClr val="bg1"/>
                </a:solidFill>
              </a:rPr>
              <a:t>" and the </a:t>
            </a:r>
            <a:r>
              <a:rPr lang="en-US" sz="3200" dirty="0" err="1">
                <a:solidFill>
                  <a:schemeClr val="bg1"/>
                </a:solidFill>
              </a:rPr>
              <a:t>emisor</a:t>
            </a:r>
            <a:r>
              <a:rPr lang="en-US" sz="3200" dirty="0">
                <a:solidFill>
                  <a:schemeClr val="bg1"/>
                </a:solidFill>
              </a:rPr>
              <a:t> list "</a:t>
            </a:r>
            <a:r>
              <a:rPr lang="en-US" sz="3200" dirty="0" err="1">
                <a:solidFill>
                  <a:schemeClr val="bg1"/>
                </a:solidFill>
              </a:rPr>
              <a:t>emisorList</a:t>
            </a:r>
            <a:r>
              <a:rPr lang="en-US" sz="3200" dirty="0">
                <a:solidFill>
                  <a:schemeClr val="bg1"/>
                </a:solidFill>
              </a:rPr>
              <a:t>"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39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6652" y="0"/>
            <a:ext cx="15488654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91921"/>
            <a:ext cx="9144000" cy="1171658"/>
          </a:xfrm>
        </p:spPr>
        <p:txBody>
          <a:bodyPr>
            <a:normAutofit/>
          </a:bodyPr>
          <a:lstStyle/>
          <a:p>
            <a:pPr algn="just"/>
            <a:r>
              <a:rPr lang="es-ES" sz="2800" u="sng" dirty="0" smtClean="0">
                <a:solidFill>
                  <a:schemeClr val="bg1"/>
                </a:solidFill>
              </a:rPr>
              <a:t>TODO 2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524000" y="1554916"/>
            <a:ext cx="93003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u="sng" dirty="0" smtClean="0">
                <a:solidFill>
                  <a:schemeClr val="bg1"/>
                </a:solidFill>
              </a:rPr>
              <a:t>On update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Iterate the particles list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If update returns false, delete the particle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Iterate the </a:t>
            </a:r>
            <a:r>
              <a:rPr lang="en-US" sz="2400" dirty="0" err="1" smtClean="0">
                <a:solidFill>
                  <a:schemeClr val="bg1"/>
                </a:solidFill>
              </a:rPr>
              <a:t>emisor</a:t>
            </a:r>
            <a:r>
              <a:rPr lang="en-US" sz="2400" dirty="0" smtClean="0">
                <a:solidFill>
                  <a:schemeClr val="bg1"/>
                </a:solidFill>
              </a:rPr>
              <a:t> list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If update returns false , delete the </a:t>
            </a:r>
            <a:r>
              <a:rPr lang="en-US" sz="2400" dirty="0" err="1" smtClean="0">
                <a:solidFill>
                  <a:schemeClr val="bg1"/>
                </a:solidFill>
              </a:rPr>
              <a:t>emisor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524000" y="3893584"/>
            <a:ext cx="680558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u="sng" dirty="0" err="1" smtClean="0">
                <a:solidFill>
                  <a:schemeClr val="bg1"/>
                </a:solidFill>
              </a:rPr>
              <a:t>On</a:t>
            </a:r>
            <a:r>
              <a:rPr lang="es-ES" sz="2400" u="sng" dirty="0" smtClean="0">
                <a:solidFill>
                  <a:schemeClr val="bg1"/>
                </a:solidFill>
              </a:rPr>
              <a:t> </a:t>
            </a:r>
            <a:r>
              <a:rPr lang="es-ES" sz="2400" u="sng" dirty="0" err="1" smtClean="0">
                <a:solidFill>
                  <a:schemeClr val="bg1"/>
                </a:solidFill>
              </a:rPr>
              <a:t>postUpdate</a:t>
            </a:r>
            <a:endParaRPr lang="es-ES" sz="2400" u="sng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err="1" smtClean="0">
                <a:solidFill>
                  <a:schemeClr val="bg1"/>
                </a:solidFill>
              </a:rPr>
              <a:t>Iterate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the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particle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list</a:t>
            </a:r>
            <a:r>
              <a:rPr lang="es-ES" sz="2400" dirty="0" smtClean="0">
                <a:solidFill>
                  <a:schemeClr val="bg1"/>
                </a:solidFill>
              </a:rPr>
              <a:t>  and </a:t>
            </a:r>
            <a:r>
              <a:rPr lang="es-ES" sz="2400" dirty="0" err="1" smtClean="0">
                <a:solidFill>
                  <a:schemeClr val="bg1"/>
                </a:solidFill>
              </a:rPr>
              <a:t>call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the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postUpdate</a:t>
            </a:r>
            <a:endParaRPr lang="es-ES" sz="24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err="1" smtClean="0">
                <a:solidFill>
                  <a:schemeClr val="bg1"/>
                </a:solidFill>
              </a:rPr>
              <a:t>Iterate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the</a:t>
            </a:r>
            <a:r>
              <a:rPr lang="es-ES" sz="2400" dirty="0" smtClean="0">
                <a:solidFill>
                  <a:schemeClr val="bg1"/>
                </a:solidFill>
              </a:rPr>
              <a:t> emisor </a:t>
            </a:r>
            <a:r>
              <a:rPr lang="es-ES" sz="2400" dirty="0" err="1" smtClean="0">
                <a:solidFill>
                  <a:schemeClr val="bg1"/>
                </a:solidFill>
              </a:rPr>
              <a:t>list</a:t>
            </a:r>
            <a:r>
              <a:rPr lang="es-ES" sz="2400" dirty="0" smtClean="0">
                <a:solidFill>
                  <a:schemeClr val="bg1"/>
                </a:solidFill>
              </a:rPr>
              <a:t> and </a:t>
            </a:r>
            <a:r>
              <a:rPr lang="es-ES" sz="2400" dirty="0" err="1" smtClean="0">
                <a:solidFill>
                  <a:schemeClr val="bg1"/>
                </a:solidFill>
              </a:rPr>
              <a:t>call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the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postUpdate</a:t>
            </a:r>
            <a:endParaRPr lang="es-ES" sz="24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524000" y="5202651"/>
            <a:ext cx="9707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u="sng" dirty="0" err="1" smtClean="0">
                <a:solidFill>
                  <a:schemeClr val="bg1"/>
                </a:solidFill>
              </a:rPr>
              <a:t>On</a:t>
            </a:r>
            <a:r>
              <a:rPr lang="es-ES" sz="2400" u="sng" dirty="0" smtClean="0">
                <a:solidFill>
                  <a:schemeClr val="bg1"/>
                </a:solidFill>
              </a:rPr>
              <a:t> </a:t>
            </a:r>
            <a:r>
              <a:rPr lang="es-ES" sz="2400" u="sng" dirty="0" err="1" smtClean="0">
                <a:solidFill>
                  <a:schemeClr val="bg1"/>
                </a:solidFill>
              </a:rPr>
              <a:t>CleanUp</a:t>
            </a:r>
            <a:endParaRPr lang="es-ES" sz="2400" u="sng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Iterate the particle list and clear, release the particle and clear the </a:t>
            </a:r>
            <a:r>
              <a:rPr lang="en-US" sz="2400" dirty="0" smtClean="0">
                <a:solidFill>
                  <a:schemeClr val="bg1"/>
                </a:solidFill>
              </a:rPr>
              <a:t>list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 Iterate </a:t>
            </a: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 err="1">
                <a:solidFill>
                  <a:schemeClr val="bg1"/>
                </a:solidFill>
              </a:rPr>
              <a:t>emisor</a:t>
            </a:r>
            <a:r>
              <a:rPr lang="en-US" sz="2400" dirty="0">
                <a:solidFill>
                  <a:schemeClr val="bg1"/>
                </a:solidFill>
              </a:rPr>
              <a:t> list and clear, release the particle and clear the </a:t>
            </a:r>
            <a:r>
              <a:rPr lang="en-US" sz="2400" dirty="0" smtClean="0">
                <a:solidFill>
                  <a:schemeClr val="bg1"/>
                </a:solidFill>
              </a:rPr>
              <a:t>list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44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6652" y="0"/>
            <a:ext cx="15488654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91921"/>
            <a:ext cx="9144000" cy="1171658"/>
          </a:xfrm>
        </p:spPr>
        <p:txBody>
          <a:bodyPr>
            <a:normAutofit/>
          </a:bodyPr>
          <a:lstStyle/>
          <a:p>
            <a:pPr algn="just"/>
            <a:r>
              <a:rPr lang="es-ES" sz="2800" u="sng" dirty="0" smtClean="0">
                <a:solidFill>
                  <a:schemeClr val="bg1"/>
                </a:solidFill>
              </a:rPr>
              <a:t>TODO 2.1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524000" y="1554916"/>
            <a:ext cx="93003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Uncomment when TODO 2 is finished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This methods are used to clean all the active particles and </a:t>
            </a:r>
            <a:r>
              <a:rPr lang="en-US" sz="3600" dirty="0" err="1" smtClean="0">
                <a:solidFill>
                  <a:schemeClr val="bg1"/>
                </a:solidFill>
              </a:rPr>
              <a:t>emisors</a:t>
            </a:r>
            <a:r>
              <a:rPr lang="en-US" sz="3600" dirty="0" smtClean="0">
                <a:solidFill>
                  <a:schemeClr val="bg1"/>
                </a:solidFill>
              </a:rPr>
              <a:t>, if it’s needed.</a:t>
            </a:r>
          </a:p>
        </p:txBody>
      </p:sp>
    </p:spTree>
    <p:extLst>
      <p:ext uri="{BB962C8B-B14F-4D97-AF65-F5344CB8AC3E}">
        <p14:creationId xmlns:p14="http://schemas.microsoft.com/office/powerpoint/2010/main" val="315834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6652" y="0"/>
            <a:ext cx="15488654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91921"/>
            <a:ext cx="9144000" cy="1171658"/>
          </a:xfrm>
        </p:spPr>
        <p:txBody>
          <a:bodyPr>
            <a:normAutofit/>
          </a:bodyPr>
          <a:lstStyle/>
          <a:p>
            <a:pPr algn="just"/>
            <a:r>
              <a:rPr lang="es-ES" sz="2800" u="sng" dirty="0" smtClean="0">
                <a:solidFill>
                  <a:schemeClr val="bg1"/>
                </a:solidFill>
              </a:rPr>
              <a:t>TODO 3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524000" y="1554916"/>
            <a:ext cx="930030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Insert the particle in the particle list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Insert particles in the </a:t>
            </a:r>
            <a:r>
              <a:rPr lang="en-US" sz="4400" dirty="0" err="1" smtClean="0">
                <a:solidFill>
                  <a:schemeClr val="bg1"/>
                </a:solidFill>
              </a:rPr>
              <a:t>emisors</a:t>
            </a:r>
            <a:r>
              <a:rPr lang="en-US" sz="4400" dirty="0" smtClean="0">
                <a:solidFill>
                  <a:schemeClr val="bg1"/>
                </a:solidFill>
              </a:rPr>
              <a:t> list </a:t>
            </a:r>
          </a:p>
        </p:txBody>
      </p:sp>
    </p:spTree>
    <p:extLst>
      <p:ext uri="{BB962C8B-B14F-4D97-AF65-F5344CB8AC3E}">
        <p14:creationId xmlns:p14="http://schemas.microsoft.com/office/powerpoint/2010/main" val="240345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TM02900722[[fn=Sala de juntas (ion)]]</Template>
  <TotalTime>113</TotalTime>
  <Words>406</Words>
  <Application>Microsoft Office PowerPoint</Application>
  <PresentationFormat>Panorámica</PresentationFormat>
  <Paragraphs>87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Wingdings 2</vt:lpstr>
      <vt:lpstr>HDOfficeLightV0</vt:lpstr>
      <vt:lpstr>Tema de Office</vt:lpstr>
      <vt:lpstr>Particles System</vt:lpstr>
      <vt:lpstr>What is a particle?</vt:lpstr>
      <vt:lpstr>Example of particles</vt:lpstr>
      <vt:lpstr>More examples</vt:lpstr>
      <vt:lpstr>Code Structure</vt:lpstr>
      <vt:lpstr>TODO 1</vt:lpstr>
      <vt:lpstr>TODO 2</vt:lpstr>
      <vt:lpstr>TODO 2.1</vt:lpstr>
      <vt:lpstr>TODO 3</vt:lpstr>
      <vt:lpstr>TODO 4</vt:lpstr>
      <vt:lpstr>TODO 5</vt:lpstr>
      <vt:lpstr>TODO 6 </vt:lpstr>
      <vt:lpstr>TODO 7 </vt:lpstr>
      <vt:lpstr>What can be improved?</vt:lpstr>
      <vt:lpstr>Useful resources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Windows User</dc:creator>
  <cp:lastModifiedBy>Windows User</cp:lastModifiedBy>
  <cp:revision>11</cp:revision>
  <dcterms:created xsi:type="dcterms:W3CDTF">2016-05-01T19:44:29Z</dcterms:created>
  <dcterms:modified xsi:type="dcterms:W3CDTF">2016-05-01T21:38:07Z</dcterms:modified>
</cp:coreProperties>
</file>